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9906000" cy="6858000" type="A4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  <a:srgbClr val="FEE1A8"/>
    <a:srgbClr val="FDBF49"/>
    <a:srgbClr val="FFFFCC"/>
    <a:srgbClr val="9BE5FF"/>
    <a:srgbClr val="FFBE46"/>
    <a:srgbClr val="6BBFC1"/>
    <a:srgbClr val="FF99FF"/>
    <a:srgbClr val="00FC09"/>
    <a:srgbClr val="90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4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3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6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4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7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306E-DFAD-4E66-9916-97E5FB2C62F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6752-A70E-4C95-9538-B722BADB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CE0AB4-B5AB-4945-8A5B-5FE84C0C5A8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88882" y="5406771"/>
            <a:ext cx="2143256" cy="451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Mrs T Ferrari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Mrs K Jackson </a:t>
            </a:r>
            <a:endParaRPr lang="en-GB" sz="1600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944478-76D4-462F-8F9D-D874597C3D2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176" y="1870364"/>
            <a:ext cx="2952000" cy="466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Miss A Gray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Tel.0208 892 1242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Patrick Hand" panose="00000500000000000000" pitchFamily="2" charset="0"/>
              </a:rPr>
              <a:t>Email:info@chasebridge.richmond.sch.uk</a:t>
            </a:r>
            <a:r>
              <a:rPr lang="en-GB" sz="1400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endParaRPr lang="en-GB" sz="14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26" y="3035047"/>
            <a:ext cx="1181100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26" y="4840378"/>
            <a:ext cx="13239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14</Words>
  <Application>Microsoft Office PowerPoint</Application>
  <PresentationFormat>A4 Paper (210x297 mm)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Patrick Hand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Palphreyman</dc:creator>
  <cp:lastModifiedBy>Daniel Bishop</cp:lastModifiedBy>
  <cp:revision>25</cp:revision>
  <cp:lastPrinted>2022-04-09T08:44:44Z</cp:lastPrinted>
  <dcterms:created xsi:type="dcterms:W3CDTF">2022-04-09T07:26:22Z</dcterms:created>
  <dcterms:modified xsi:type="dcterms:W3CDTF">2023-11-01T12:01:27Z</dcterms:modified>
</cp:coreProperties>
</file>